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59436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 varScale="1">
        <p:scale>
          <a:sx n="109" d="100"/>
          <a:sy n="109" d="100"/>
        </p:scale>
        <p:origin x="1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052178-24E0-C242-9EEB-A93BAFDE17CA}" type="doc">
      <dgm:prSet loTypeId="urn:microsoft.com/office/officeart/2005/8/layout/vList4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6C0016F-BF70-9341-9B06-91889515E906}">
      <dgm:prSet phldrT="[Text]" custT="1"/>
      <dgm:spPr>
        <a:ln>
          <a:noFill/>
        </a:ln>
      </dgm:spPr>
      <dgm:t>
        <a:bodyPr/>
        <a:lstStyle/>
        <a:p>
          <a:r>
            <a:rPr lang="en-US" sz="1400" b="1" dirty="0">
              <a:latin typeface="Helvetica" pitchFamily="2" charset="0"/>
            </a:rPr>
            <a:t>2D RGB Imaging</a:t>
          </a:r>
        </a:p>
      </dgm:t>
    </dgm:pt>
    <dgm:pt modelId="{1AD11985-00D6-4142-B96D-37FB07FF8C6E}" type="parTrans" cxnId="{1F13AFAB-57D7-4645-925B-4F1A2537D4C7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CEDD1E4A-001F-424E-BA94-6A5654D8FCA3}" type="sibTrans" cxnId="{1F13AFAB-57D7-4645-925B-4F1A2537D4C7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5D604294-8D18-1747-9B27-B723A006C5C6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5 side views + 1 top view</a:t>
          </a:r>
        </a:p>
      </dgm:t>
    </dgm:pt>
    <dgm:pt modelId="{55D0FEC0-5033-7448-AEFB-89A6F210A3D9}" type="parTrans" cxnId="{DE7334AA-E440-D341-B56B-F950DCB787BE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05F252B4-5AE3-9C4B-AB0A-9679239DCDF3}" type="sibTrans" cxnId="{DE7334AA-E440-D341-B56B-F950DCB787BE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13E6E929-350F-B34B-A3BB-83E4E3216DD4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366 plants</a:t>
          </a:r>
        </a:p>
      </dgm:t>
    </dgm:pt>
    <dgm:pt modelId="{5D998FD5-4856-5A4F-8D9F-B22285C92255}" type="parTrans" cxnId="{42C16321-F89A-9D4C-8F8F-46C0F7D01DB8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F71C9DCC-9213-EC4F-B442-C8EBD9B65BBD}" type="sibTrans" cxnId="{42C16321-F89A-9D4C-8F8F-46C0F7D01DB8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02BA3B6E-4819-A745-B29D-3D6403809241}">
      <dgm:prSet phldrT="[Text]" custT="1"/>
      <dgm:spPr>
        <a:ln>
          <a:noFill/>
        </a:ln>
      </dgm:spPr>
      <dgm:t>
        <a:bodyPr/>
        <a:lstStyle/>
        <a:p>
          <a:r>
            <a:rPr lang="en-US" sz="1400" b="1" dirty="0">
              <a:latin typeface="Helvetica" pitchFamily="2" charset="0"/>
            </a:rPr>
            <a:t>3D Reconstruction</a:t>
          </a:r>
        </a:p>
      </dgm:t>
    </dgm:pt>
    <dgm:pt modelId="{B8FC9B0F-8753-A149-9EDE-C7126FC1A2D3}" type="parTrans" cxnId="{0A039747-E5B3-3246-A47D-58BE41D325AF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B6355D05-5F95-6C46-A7A6-43C3383430E0}" type="sibTrans" cxnId="{0A039747-E5B3-3246-A47D-58BE41D325AF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C2E6F68F-2D84-D843-B2CE-FAA4DEFE6846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Image segmentation</a:t>
          </a:r>
        </a:p>
      </dgm:t>
    </dgm:pt>
    <dgm:pt modelId="{C875C372-66AD-BD49-A003-F95405F36ACE}" type="parTrans" cxnId="{65300120-A8CB-6744-8478-DF141E199555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2076E650-15B7-A442-A2C5-E6A7D2651C60}" type="sibTrans" cxnId="{65300120-A8CB-6744-8478-DF141E199555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AC044B09-B936-C748-B335-6D18A69DD204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Voxel carving</a:t>
          </a:r>
        </a:p>
      </dgm:t>
    </dgm:pt>
    <dgm:pt modelId="{76654555-683F-0A4A-9946-2B7E3E5BE17E}" type="parTrans" cxnId="{33E792D8-1819-734B-A136-6B46318A5278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640D7209-DC14-6442-84C8-31E8D16D4E43}" type="sibTrans" cxnId="{33E792D8-1819-734B-A136-6B46318A5278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714D0CF1-3657-214C-A17F-8B7CAD873D22}">
      <dgm:prSet phldrT="[Text]" custT="1"/>
      <dgm:spPr>
        <a:ln>
          <a:noFill/>
        </a:ln>
      </dgm:spPr>
      <dgm:t>
        <a:bodyPr/>
        <a:lstStyle/>
        <a:p>
          <a:r>
            <a:rPr lang="en-US" sz="1400" b="1" dirty="0">
              <a:latin typeface="Helvetica" pitchFamily="2" charset="0"/>
            </a:rPr>
            <a:t>Skeletonization</a:t>
          </a:r>
        </a:p>
      </dgm:t>
    </dgm:pt>
    <dgm:pt modelId="{62533DFD-FF2A-CE40-A92E-85ED3107FEA3}" type="parTrans" cxnId="{68A3EE03-C4F7-ED49-8BA9-51E848B0E45E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92B3A30E-CE7C-0C4E-A12A-BCB3CF3DA230}" type="sibTrans" cxnId="{68A3EE03-C4F7-ED49-8BA9-51E848B0E45E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BF805704-276D-CC49-973C-F35DE124CD9B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Thin voxels classified as leaves or stem</a:t>
          </a:r>
        </a:p>
      </dgm:t>
    </dgm:pt>
    <dgm:pt modelId="{1378C2E8-258D-5143-B2D5-21441DB2ED89}" type="parTrans" cxnId="{37865102-B8B9-9342-A182-8BE4936DE4AE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DD276036-B188-F046-80C6-CE2BA989984F}" type="sibTrans" cxnId="{37865102-B8B9-9342-A182-8BE4936DE4AE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8AFCC83D-DCDA-4D4A-B0BE-2C15B7571C14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Extract leaf position</a:t>
          </a:r>
        </a:p>
      </dgm:t>
    </dgm:pt>
    <dgm:pt modelId="{C5F81AFB-C30B-584E-A119-3C2437D39290}" type="parTrans" cxnId="{9ED93A9B-9CF3-3D45-96DB-F0E75D58FD83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59790CCD-F7E7-F24A-8456-0478F049847A}" type="sibTrans" cxnId="{9ED93A9B-9CF3-3D45-96DB-F0E75D58FD83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4209C053-01F8-7945-9977-D9F9350FEB01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236 genotypes from SAP</a:t>
          </a:r>
        </a:p>
      </dgm:t>
    </dgm:pt>
    <dgm:pt modelId="{2235216D-E5DE-FB46-82BB-A2A80BFC7297}" type="parTrans" cxnId="{42FC949A-D672-EC4F-91E5-C05E1197CB70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B9D05A7B-D18B-C346-838F-55206BF3EA08}" type="sibTrans" cxnId="{42FC949A-D672-EC4F-91E5-C05E1197CB70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4805BC22-901A-524F-9EFE-AE4055F362C4}">
      <dgm:prSet phldrT="[Text]"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3 timepoints</a:t>
          </a:r>
        </a:p>
      </dgm:t>
    </dgm:pt>
    <dgm:pt modelId="{57B7A965-F059-854E-9B2F-3418A630C799}" type="parTrans" cxnId="{D4381D40-3D64-2E42-946E-78264D42A454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1E25B427-C2B5-0F44-A0D7-7600E9E8EC41}" type="sibTrans" cxnId="{D4381D40-3D64-2E42-946E-78264D42A454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478A5502-B997-CF45-9921-BF6A3E51BB44}">
      <dgm:prSet custT="1"/>
      <dgm:spPr>
        <a:ln>
          <a:noFill/>
        </a:ln>
      </dgm:spPr>
      <dgm:t>
        <a:bodyPr/>
        <a:lstStyle/>
        <a:p>
          <a:r>
            <a:rPr lang="en-US" sz="1400" b="1" dirty="0">
              <a:latin typeface="Helvetica" pitchFamily="2" charset="0"/>
            </a:rPr>
            <a:t>Data Processing</a:t>
          </a:r>
        </a:p>
      </dgm:t>
    </dgm:pt>
    <dgm:pt modelId="{2A6EEDCD-B439-3E44-AD9F-E6E8D978045B}" type="parTrans" cxnId="{11558357-3324-8B4B-9F43-C483E2225702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FED0B24E-E67E-FF42-AEC7-69E5338DAF4A}" type="sibTrans" cxnId="{11558357-3324-8B4B-9F43-C483E2225702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1AF3CFE4-3120-E041-A3A0-04EFB090D4F2}">
      <dgm:prSet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Calculate difference of the angle between leaves from 180°</a:t>
          </a:r>
        </a:p>
      </dgm:t>
    </dgm:pt>
    <dgm:pt modelId="{EAF45F9D-8356-D24E-9BE4-41CB07BEF9FC}" type="parTrans" cxnId="{0AD83DA0-3F0E-6F44-A5F7-F79260DEDDB1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A1EE5C60-E75D-4346-BB43-000D05F18262}" type="sibTrans" cxnId="{0AD83DA0-3F0E-6F44-A5F7-F79260DEDDB1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0FAF466C-B793-7E48-BF5A-C5E077817262}">
      <dgm:prSet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Remove extreme values </a:t>
          </a:r>
        </a:p>
      </dgm:t>
    </dgm:pt>
    <dgm:pt modelId="{F7E5EB40-8435-A84D-9454-EC09283A9CA5}" type="parTrans" cxnId="{1D7B5DCD-4B75-AD43-B146-8312D4CDE770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F36C7D00-CA9B-F646-90F5-A9D9F291AAF1}" type="sibTrans" cxnId="{1D7B5DCD-4B75-AD43-B146-8312D4CDE770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16A74DDD-2187-884B-98FE-71BFB32AC1F7}">
      <dgm:prSet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Summarize across timepoints</a:t>
          </a:r>
        </a:p>
      </dgm:t>
    </dgm:pt>
    <dgm:pt modelId="{00DF53BA-B1D1-0040-BECC-AEB0D7551BAC}" type="parTrans" cxnId="{7092B7E5-7B81-F44D-8BA0-808F78C3E7E2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84B4D5DB-CCF0-E545-8ABF-0C0FFEA8521C}" type="sibTrans" cxnId="{7092B7E5-7B81-F44D-8BA0-808F78C3E7E2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C9C8700A-8358-E54D-9EFA-9B615132FFAD}">
      <dgm:prSet custT="1"/>
      <dgm:spPr>
        <a:ln>
          <a:noFill/>
        </a:ln>
      </dgm:spPr>
      <dgm:t>
        <a:bodyPr/>
        <a:lstStyle/>
        <a:p>
          <a:r>
            <a:rPr lang="en-US" sz="1400" b="1" dirty="0">
              <a:latin typeface="Helvetica" pitchFamily="2" charset="0"/>
            </a:rPr>
            <a:t>Quantitative Genetic Analysis</a:t>
          </a:r>
        </a:p>
      </dgm:t>
    </dgm:pt>
    <dgm:pt modelId="{739A977F-6CC1-9F4F-B687-CB24B4C3C33D}" type="parTrans" cxnId="{66C1CA18-3836-AC4C-9E03-6C9713C860C3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FE5FEA6A-E921-2242-8C72-AC1A2140B755}" type="sibTrans" cxnId="{66C1CA18-3836-AC4C-9E03-6C9713C860C3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B601671E-3670-B549-9299-19CAC86DB036}">
      <dgm:prSet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Estimate heritability</a:t>
          </a:r>
        </a:p>
      </dgm:t>
    </dgm:pt>
    <dgm:pt modelId="{6CE4C5A4-C3EF-9746-BC99-124919F57029}" type="parTrans" cxnId="{CAD52C95-93F8-5E45-A7F4-4A2C02650B31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1D0EB8E7-56D4-7942-B278-82F413145A7C}" type="sibTrans" cxnId="{CAD52C95-93F8-5E45-A7F4-4A2C02650B31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35A8A8DB-A5FB-264F-B558-D12CBAFE01AD}">
      <dgm:prSet custT="1"/>
      <dgm:spPr>
        <a:ln>
          <a:noFill/>
        </a:ln>
      </dgm:spPr>
      <dgm:t>
        <a:bodyPr/>
        <a:lstStyle/>
        <a:p>
          <a:r>
            <a:rPr lang="en-US" sz="1400" dirty="0">
              <a:latin typeface="Helvetica" pitchFamily="2" charset="0"/>
            </a:rPr>
            <a:t>Resampling </a:t>
          </a:r>
          <a:r>
            <a:rPr lang="en-US" sz="1400" dirty="0" err="1">
              <a:latin typeface="Helvetica" pitchFamily="2" charset="0"/>
            </a:rPr>
            <a:t>FarmCPU</a:t>
          </a:r>
          <a:r>
            <a:rPr lang="en-US" sz="1400" dirty="0">
              <a:latin typeface="Helvetica" pitchFamily="2" charset="0"/>
            </a:rPr>
            <a:t> GWAS</a:t>
          </a:r>
        </a:p>
      </dgm:t>
    </dgm:pt>
    <dgm:pt modelId="{3FDF80C8-276E-014F-B6A0-A3B449752E6B}" type="parTrans" cxnId="{8375E917-49FA-CA43-92AB-3149183F439F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42D8B89E-ED63-CF41-85C4-EB2332F08C8E}" type="sibTrans" cxnId="{8375E917-49FA-CA43-92AB-3149183F439F}">
      <dgm:prSet/>
      <dgm:spPr/>
      <dgm:t>
        <a:bodyPr/>
        <a:lstStyle/>
        <a:p>
          <a:endParaRPr lang="en-US" sz="1400">
            <a:latin typeface="Helvetica" pitchFamily="2" charset="0"/>
          </a:endParaRPr>
        </a:p>
      </dgm:t>
    </dgm:pt>
    <dgm:pt modelId="{1431DA78-827E-CB4C-81EE-7C2EAA256CB9}" type="pres">
      <dgm:prSet presAssocID="{2F052178-24E0-C242-9EEB-A93BAFDE17CA}" presName="linear" presStyleCnt="0">
        <dgm:presLayoutVars>
          <dgm:dir/>
          <dgm:resizeHandles val="exact"/>
        </dgm:presLayoutVars>
      </dgm:prSet>
      <dgm:spPr/>
    </dgm:pt>
    <dgm:pt modelId="{F64706A3-D0CA-564D-86FD-746BC4AFFF86}" type="pres">
      <dgm:prSet presAssocID="{36C0016F-BF70-9341-9B06-91889515E906}" presName="comp" presStyleCnt="0"/>
      <dgm:spPr/>
    </dgm:pt>
    <dgm:pt modelId="{3856562D-E9C6-3B47-8E83-12CA8B3E6F54}" type="pres">
      <dgm:prSet presAssocID="{36C0016F-BF70-9341-9B06-91889515E906}" presName="box" presStyleLbl="node1" presStyleIdx="0" presStyleCnt="5" custScaleX="83052"/>
      <dgm:spPr/>
    </dgm:pt>
    <dgm:pt modelId="{5AF333D5-8F0B-4540-AAE3-44224F97EF29}" type="pres">
      <dgm:prSet presAssocID="{36C0016F-BF70-9341-9B06-91889515E906}" presName="img" presStyleLbl="fgImgPlace1" presStyleIdx="0" presStyleCnt="5" custScaleX="148583" custScaleY="137536" custLinFactNeighborX="-1046" custLinFactNeighborY="3663"/>
      <dgm:spPr>
        <a:blipFill dpi="0" rotWithShape="1">
          <a:blip xmlns:r="http://schemas.openxmlformats.org/officeDocument/2006/relationships" r:embed="rId1"/>
          <a:srcRect/>
          <a:stretch>
            <a:fillRect l="4394" t="-42983" r="3382" b="-32243"/>
          </a:stretch>
        </a:blipFill>
      </dgm:spPr>
    </dgm:pt>
    <dgm:pt modelId="{10B01C80-FDD3-8D41-8258-36490B6BB587}" type="pres">
      <dgm:prSet presAssocID="{36C0016F-BF70-9341-9B06-91889515E906}" presName="text" presStyleLbl="node1" presStyleIdx="0" presStyleCnt="5">
        <dgm:presLayoutVars>
          <dgm:bulletEnabled val="1"/>
        </dgm:presLayoutVars>
      </dgm:prSet>
      <dgm:spPr/>
    </dgm:pt>
    <dgm:pt modelId="{1B6D4F49-DEC9-5042-8619-890E13EB8D15}" type="pres">
      <dgm:prSet presAssocID="{CEDD1E4A-001F-424E-BA94-6A5654D8FCA3}" presName="spacer" presStyleCnt="0"/>
      <dgm:spPr/>
    </dgm:pt>
    <dgm:pt modelId="{C28CE75C-36F2-0F4A-8E7B-91BC5DC3709D}" type="pres">
      <dgm:prSet presAssocID="{02BA3B6E-4819-A745-B29D-3D6403809241}" presName="comp" presStyleCnt="0"/>
      <dgm:spPr/>
    </dgm:pt>
    <dgm:pt modelId="{3FEAE81E-7842-494D-86C9-EC961D5E9E19}" type="pres">
      <dgm:prSet presAssocID="{02BA3B6E-4819-A745-B29D-3D6403809241}" presName="box" presStyleLbl="node1" presStyleIdx="1" presStyleCnt="5" custScaleX="83052"/>
      <dgm:spPr/>
    </dgm:pt>
    <dgm:pt modelId="{09F7F977-C0A0-F947-B539-455299243068}" type="pres">
      <dgm:prSet presAssocID="{02BA3B6E-4819-A745-B29D-3D6403809241}" presName="img" presStyleLbl="fgImgPlace1" presStyleIdx="1" presStyleCnt="5" custScaleX="148583" custScaleY="13753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5344" t="-1630" r="19656" b="2627"/>
          </a:stretch>
        </a:blipFill>
      </dgm:spPr>
    </dgm:pt>
    <dgm:pt modelId="{AB5F2F4C-37A3-5A42-AE20-86DC29C83B28}" type="pres">
      <dgm:prSet presAssocID="{02BA3B6E-4819-A745-B29D-3D6403809241}" presName="text" presStyleLbl="node1" presStyleIdx="1" presStyleCnt="5">
        <dgm:presLayoutVars>
          <dgm:bulletEnabled val="1"/>
        </dgm:presLayoutVars>
      </dgm:prSet>
      <dgm:spPr/>
    </dgm:pt>
    <dgm:pt modelId="{B6C88096-4499-7F48-928F-1C041D3E5AE6}" type="pres">
      <dgm:prSet presAssocID="{B6355D05-5F95-6C46-A7A6-43C3383430E0}" presName="spacer" presStyleCnt="0"/>
      <dgm:spPr/>
    </dgm:pt>
    <dgm:pt modelId="{7548085A-11DC-824B-83F7-D011562C064E}" type="pres">
      <dgm:prSet presAssocID="{714D0CF1-3657-214C-A17F-8B7CAD873D22}" presName="comp" presStyleCnt="0"/>
      <dgm:spPr/>
    </dgm:pt>
    <dgm:pt modelId="{F36CA254-AE08-6447-9D02-0BC6B7F7E021}" type="pres">
      <dgm:prSet presAssocID="{714D0CF1-3657-214C-A17F-8B7CAD873D22}" presName="box" presStyleLbl="node1" presStyleIdx="2" presStyleCnt="5" custScaleX="83052"/>
      <dgm:spPr/>
    </dgm:pt>
    <dgm:pt modelId="{CCF72F84-341F-444E-A05D-0B0ADEB82934}" type="pres">
      <dgm:prSet presAssocID="{714D0CF1-3657-214C-A17F-8B7CAD873D22}" presName="img" presStyleLbl="fgImgPlace1" presStyleIdx="2" presStyleCnt="5" custScaleX="148583" custScaleY="13753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5000" r="11830" b="-22524"/>
          </a:stretch>
        </a:blipFill>
      </dgm:spPr>
    </dgm:pt>
    <dgm:pt modelId="{6F4FEC58-844F-A14C-982A-3703C79E56A4}" type="pres">
      <dgm:prSet presAssocID="{714D0CF1-3657-214C-A17F-8B7CAD873D22}" presName="text" presStyleLbl="node1" presStyleIdx="2" presStyleCnt="5">
        <dgm:presLayoutVars>
          <dgm:bulletEnabled val="1"/>
        </dgm:presLayoutVars>
      </dgm:prSet>
      <dgm:spPr/>
    </dgm:pt>
    <dgm:pt modelId="{1E0E863F-FED8-3A46-90F9-EFFF287B432A}" type="pres">
      <dgm:prSet presAssocID="{92B3A30E-CE7C-0C4E-A12A-BCB3CF3DA230}" presName="spacer" presStyleCnt="0"/>
      <dgm:spPr/>
    </dgm:pt>
    <dgm:pt modelId="{40984D33-ED04-8E4C-91DD-D9879C756F73}" type="pres">
      <dgm:prSet presAssocID="{478A5502-B997-CF45-9921-BF6A3E51BB44}" presName="comp" presStyleCnt="0"/>
      <dgm:spPr/>
    </dgm:pt>
    <dgm:pt modelId="{9DA47A34-BD39-F546-8BC0-603073DC1D44}" type="pres">
      <dgm:prSet presAssocID="{478A5502-B997-CF45-9921-BF6A3E51BB44}" presName="box" presStyleLbl="node1" presStyleIdx="3" presStyleCnt="5" custScaleX="83052"/>
      <dgm:spPr/>
    </dgm:pt>
    <dgm:pt modelId="{6758F098-AC83-DF4B-8764-1B16C7438666}" type="pres">
      <dgm:prSet presAssocID="{478A5502-B997-CF45-9921-BF6A3E51BB44}" presName="img" presStyleLbl="fgImgPlace1" presStyleIdx="3" presStyleCnt="5" custScaleX="148583" custScaleY="137536"/>
      <dgm:spPr>
        <a:solidFill>
          <a:schemeClr val="bg1"/>
        </a:solidFill>
      </dgm:spPr>
    </dgm:pt>
    <dgm:pt modelId="{F25ABC41-992E-6844-B548-7332D5EF7E0F}" type="pres">
      <dgm:prSet presAssocID="{478A5502-B997-CF45-9921-BF6A3E51BB44}" presName="text" presStyleLbl="node1" presStyleIdx="3" presStyleCnt="5">
        <dgm:presLayoutVars>
          <dgm:bulletEnabled val="1"/>
        </dgm:presLayoutVars>
      </dgm:prSet>
      <dgm:spPr/>
    </dgm:pt>
    <dgm:pt modelId="{5A7995F6-0C15-184C-A56D-D44CD55EFAAA}" type="pres">
      <dgm:prSet presAssocID="{FED0B24E-E67E-FF42-AEC7-69E5338DAF4A}" presName="spacer" presStyleCnt="0"/>
      <dgm:spPr/>
    </dgm:pt>
    <dgm:pt modelId="{59F7EF24-7679-1745-8435-EE6536FD28AE}" type="pres">
      <dgm:prSet presAssocID="{C9C8700A-8358-E54D-9EFA-9B615132FFAD}" presName="comp" presStyleCnt="0"/>
      <dgm:spPr/>
    </dgm:pt>
    <dgm:pt modelId="{64D2F51C-6B56-D24D-8674-0A00BDE7D270}" type="pres">
      <dgm:prSet presAssocID="{C9C8700A-8358-E54D-9EFA-9B615132FFAD}" presName="box" presStyleLbl="node1" presStyleIdx="4" presStyleCnt="5" custScaleX="83052"/>
      <dgm:spPr/>
    </dgm:pt>
    <dgm:pt modelId="{74E3683B-91DB-4F4C-ABAF-A3BD128529EC}" type="pres">
      <dgm:prSet presAssocID="{C9C8700A-8358-E54D-9EFA-9B615132FFAD}" presName="img" presStyleLbl="fgImgPlace1" presStyleIdx="4" presStyleCnt="5" custScaleX="148583" custScaleY="137536"/>
      <dgm:spPr>
        <a:solidFill>
          <a:schemeClr val="bg1"/>
        </a:solidFill>
      </dgm:spPr>
    </dgm:pt>
    <dgm:pt modelId="{30537F56-CCBC-B94B-93DE-643D9C4CF4B6}" type="pres">
      <dgm:prSet presAssocID="{C9C8700A-8358-E54D-9EFA-9B615132FFAD}" presName="text" presStyleLbl="node1" presStyleIdx="4" presStyleCnt="5">
        <dgm:presLayoutVars>
          <dgm:bulletEnabled val="1"/>
        </dgm:presLayoutVars>
      </dgm:prSet>
      <dgm:spPr/>
    </dgm:pt>
  </dgm:ptLst>
  <dgm:cxnLst>
    <dgm:cxn modelId="{37865102-B8B9-9342-A182-8BE4936DE4AE}" srcId="{714D0CF1-3657-214C-A17F-8B7CAD873D22}" destId="{BF805704-276D-CC49-973C-F35DE124CD9B}" srcOrd="0" destOrd="0" parTransId="{1378C2E8-258D-5143-B2D5-21441DB2ED89}" sibTransId="{DD276036-B188-F046-80C6-CE2BA989984F}"/>
    <dgm:cxn modelId="{68A3EE03-C4F7-ED49-8BA9-51E848B0E45E}" srcId="{2F052178-24E0-C242-9EEB-A93BAFDE17CA}" destId="{714D0CF1-3657-214C-A17F-8B7CAD873D22}" srcOrd="2" destOrd="0" parTransId="{62533DFD-FF2A-CE40-A92E-85ED3107FEA3}" sibTransId="{92B3A30E-CE7C-0C4E-A12A-BCB3CF3DA230}"/>
    <dgm:cxn modelId="{74E4BA0C-8B38-B94B-9880-05F0D43A6B36}" type="presOf" srcId="{4805BC22-901A-524F-9EFE-AE4055F362C4}" destId="{10B01C80-FDD3-8D41-8258-36490B6BB587}" srcOrd="1" destOrd="4" presId="urn:microsoft.com/office/officeart/2005/8/layout/vList4"/>
    <dgm:cxn modelId="{561F0416-A4F3-804F-ACE5-8E7C66CD0501}" type="presOf" srcId="{C9C8700A-8358-E54D-9EFA-9B615132FFAD}" destId="{30537F56-CCBC-B94B-93DE-643D9C4CF4B6}" srcOrd="1" destOrd="0" presId="urn:microsoft.com/office/officeart/2005/8/layout/vList4"/>
    <dgm:cxn modelId="{8375E917-49FA-CA43-92AB-3149183F439F}" srcId="{C9C8700A-8358-E54D-9EFA-9B615132FFAD}" destId="{35A8A8DB-A5FB-264F-B558-D12CBAFE01AD}" srcOrd="1" destOrd="0" parTransId="{3FDF80C8-276E-014F-B6A0-A3B449752E6B}" sibTransId="{42D8B89E-ED63-CF41-85C4-EB2332F08C8E}"/>
    <dgm:cxn modelId="{66C1CA18-3836-AC4C-9E03-6C9713C860C3}" srcId="{2F052178-24E0-C242-9EEB-A93BAFDE17CA}" destId="{C9C8700A-8358-E54D-9EFA-9B615132FFAD}" srcOrd="4" destOrd="0" parTransId="{739A977F-6CC1-9F4F-B687-CB24B4C3C33D}" sibTransId="{FE5FEA6A-E921-2242-8C72-AC1A2140B755}"/>
    <dgm:cxn modelId="{DC0BE21A-6FE9-4B41-9ECD-67B7723E2472}" type="presOf" srcId="{13E6E929-350F-B34B-A3BB-83E4E3216DD4}" destId="{10B01C80-FDD3-8D41-8258-36490B6BB587}" srcOrd="1" destOrd="2" presId="urn:microsoft.com/office/officeart/2005/8/layout/vList4"/>
    <dgm:cxn modelId="{090C781B-502F-BB4A-9E9E-A82E0EB6EF70}" type="presOf" srcId="{C2E6F68F-2D84-D843-B2CE-FAA4DEFE6846}" destId="{AB5F2F4C-37A3-5A42-AE20-86DC29C83B28}" srcOrd="1" destOrd="1" presId="urn:microsoft.com/office/officeart/2005/8/layout/vList4"/>
    <dgm:cxn modelId="{65300120-A8CB-6744-8478-DF141E199555}" srcId="{02BA3B6E-4819-A745-B29D-3D6403809241}" destId="{C2E6F68F-2D84-D843-B2CE-FAA4DEFE6846}" srcOrd="0" destOrd="0" parTransId="{C875C372-66AD-BD49-A003-F95405F36ACE}" sibTransId="{2076E650-15B7-A442-A2C5-E6A7D2651C60}"/>
    <dgm:cxn modelId="{42C16321-F89A-9D4C-8F8F-46C0F7D01DB8}" srcId="{36C0016F-BF70-9341-9B06-91889515E906}" destId="{13E6E929-350F-B34B-A3BB-83E4E3216DD4}" srcOrd="1" destOrd="0" parTransId="{5D998FD5-4856-5A4F-8D9F-B22285C92255}" sibTransId="{F71C9DCC-9213-EC4F-B442-C8EBD9B65BBD}"/>
    <dgm:cxn modelId="{88E1E825-3B84-D144-9319-8BB576C5CDD4}" type="presOf" srcId="{16A74DDD-2187-884B-98FE-71BFB32AC1F7}" destId="{9DA47A34-BD39-F546-8BC0-603073DC1D44}" srcOrd="0" destOrd="3" presId="urn:microsoft.com/office/officeart/2005/8/layout/vList4"/>
    <dgm:cxn modelId="{66B3272D-2899-354C-8E05-0CA2503BA8C1}" type="presOf" srcId="{13E6E929-350F-B34B-A3BB-83E4E3216DD4}" destId="{3856562D-E9C6-3B47-8E83-12CA8B3E6F54}" srcOrd="0" destOrd="2" presId="urn:microsoft.com/office/officeart/2005/8/layout/vList4"/>
    <dgm:cxn modelId="{34EFCB37-8358-7346-BBEA-074FDC7DD0A0}" type="presOf" srcId="{4209C053-01F8-7945-9977-D9F9350FEB01}" destId="{10B01C80-FDD3-8D41-8258-36490B6BB587}" srcOrd="1" destOrd="3" presId="urn:microsoft.com/office/officeart/2005/8/layout/vList4"/>
    <dgm:cxn modelId="{6ACB1E39-9B09-5640-AA5A-739D2619CFA9}" type="presOf" srcId="{0FAF466C-B793-7E48-BF5A-C5E077817262}" destId="{9DA47A34-BD39-F546-8BC0-603073DC1D44}" srcOrd="0" destOrd="2" presId="urn:microsoft.com/office/officeart/2005/8/layout/vList4"/>
    <dgm:cxn modelId="{4D45443B-2888-C245-9608-776E35A4A1E4}" type="presOf" srcId="{B601671E-3670-B549-9299-19CAC86DB036}" destId="{64D2F51C-6B56-D24D-8674-0A00BDE7D270}" srcOrd="0" destOrd="1" presId="urn:microsoft.com/office/officeart/2005/8/layout/vList4"/>
    <dgm:cxn modelId="{D4381D40-3D64-2E42-946E-78264D42A454}" srcId="{36C0016F-BF70-9341-9B06-91889515E906}" destId="{4805BC22-901A-524F-9EFE-AE4055F362C4}" srcOrd="3" destOrd="0" parTransId="{57B7A965-F059-854E-9B2F-3418A630C799}" sibTransId="{1E25B427-C2B5-0F44-A0D7-7600E9E8EC41}"/>
    <dgm:cxn modelId="{D07EAB46-AE5C-7043-8F60-AD5D5A5A228D}" type="presOf" srcId="{02BA3B6E-4819-A745-B29D-3D6403809241}" destId="{3FEAE81E-7842-494D-86C9-EC961D5E9E19}" srcOrd="0" destOrd="0" presId="urn:microsoft.com/office/officeart/2005/8/layout/vList4"/>
    <dgm:cxn modelId="{D1790847-1B1B-F046-8F1B-C54E565F64EE}" type="presOf" srcId="{AC044B09-B936-C748-B335-6D18A69DD204}" destId="{AB5F2F4C-37A3-5A42-AE20-86DC29C83B28}" srcOrd="1" destOrd="2" presId="urn:microsoft.com/office/officeart/2005/8/layout/vList4"/>
    <dgm:cxn modelId="{0A039747-E5B3-3246-A47D-58BE41D325AF}" srcId="{2F052178-24E0-C242-9EEB-A93BAFDE17CA}" destId="{02BA3B6E-4819-A745-B29D-3D6403809241}" srcOrd="1" destOrd="0" parTransId="{B8FC9B0F-8753-A149-9EDE-C7126FC1A2D3}" sibTransId="{B6355D05-5F95-6C46-A7A6-43C3383430E0}"/>
    <dgm:cxn modelId="{4592414D-55BC-EF45-A2CA-778DDFA3C15A}" type="presOf" srcId="{714D0CF1-3657-214C-A17F-8B7CAD873D22}" destId="{6F4FEC58-844F-A14C-982A-3703C79E56A4}" srcOrd="1" destOrd="0" presId="urn:microsoft.com/office/officeart/2005/8/layout/vList4"/>
    <dgm:cxn modelId="{AC4F8B4F-6434-344C-8A93-CA04ED54D046}" type="presOf" srcId="{8AFCC83D-DCDA-4D4A-B0BE-2C15B7571C14}" destId="{F36CA254-AE08-6447-9D02-0BC6B7F7E021}" srcOrd="0" destOrd="2" presId="urn:microsoft.com/office/officeart/2005/8/layout/vList4"/>
    <dgm:cxn modelId="{CB093850-C140-7F47-873C-4EA2A4C8BECA}" type="presOf" srcId="{02BA3B6E-4819-A745-B29D-3D6403809241}" destId="{AB5F2F4C-37A3-5A42-AE20-86DC29C83B28}" srcOrd="1" destOrd="0" presId="urn:microsoft.com/office/officeart/2005/8/layout/vList4"/>
    <dgm:cxn modelId="{11558357-3324-8B4B-9F43-C483E2225702}" srcId="{2F052178-24E0-C242-9EEB-A93BAFDE17CA}" destId="{478A5502-B997-CF45-9921-BF6A3E51BB44}" srcOrd="3" destOrd="0" parTransId="{2A6EEDCD-B439-3E44-AD9F-E6E8D978045B}" sibTransId="{FED0B24E-E67E-FF42-AEC7-69E5338DAF4A}"/>
    <dgm:cxn modelId="{96E0B55E-FD58-6747-92AF-8478C98FD5BB}" type="presOf" srcId="{36C0016F-BF70-9341-9B06-91889515E906}" destId="{10B01C80-FDD3-8D41-8258-36490B6BB587}" srcOrd="1" destOrd="0" presId="urn:microsoft.com/office/officeart/2005/8/layout/vList4"/>
    <dgm:cxn modelId="{86AB3965-6611-3C40-88A1-3722968EE548}" type="presOf" srcId="{AC044B09-B936-C748-B335-6D18A69DD204}" destId="{3FEAE81E-7842-494D-86C9-EC961D5E9E19}" srcOrd="0" destOrd="2" presId="urn:microsoft.com/office/officeart/2005/8/layout/vList4"/>
    <dgm:cxn modelId="{A6A8407B-DF3C-AB44-AAC2-7986031F3652}" type="presOf" srcId="{5D604294-8D18-1747-9B27-B723A006C5C6}" destId="{3856562D-E9C6-3B47-8E83-12CA8B3E6F54}" srcOrd="0" destOrd="1" presId="urn:microsoft.com/office/officeart/2005/8/layout/vList4"/>
    <dgm:cxn modelId="{90517381-1272-F147-AFE8-A33332CCA9A8}" type="presOf" srcId="{C9C8700A-8358-E54D-9EFA-9B615132FFAD}" destId="{64D2F51C-6B56-D24D-8674-0A00BDE7D270}" srcOrd="0" destOrd="0" presId="urn:microsoft.com/office/officeart/2005/8/layout/vList4"/>
    <dgm:cxn modelId="{62315B8C-AEF3-3343-81AE-F444E2734A13}" type="presOf" srcId="{5D604294-8D18-1747-9B27-B723A006C5C6}" destId="{10B01C80-FDD3-8D41-8258-36490B6BB587}" srcOrd="1" destOrd="1" presId="urn:microsoft.com/office/officeart/2005/8/layout/vList4"/>
    <dgm:cxn modelId="{0BCD568D-1662-E24D-8493-8D65C465F714}" type="presOf" srcId="{478A5502-B997-CF45-9921-BF6A3E51BB44}" destId="{9DA47A34-BD39-F546-8BC0-603073DC1D44}" srcOrd="0" destOrd="0" presId="urn:microsoft.com/office/officeart/2005/8/layout/vList4"/>
    <dgm:cxn modelId="{D2CC9E8E-B176-F045-964C-E6D4C0C7365B}" type="presOf" srcId="{714D0CF1-3657-214C-A17F-8B7CAD873D22}" destId="{F36CA254-AE08-6447-9D02-0BC6B7F7E021}" srcOrd="0" destOrd="0" presId="urn:microsoft.com/office/officeart/2005/8/layout/vList4"/>
    <dgm:cxn modelId="{92A05D91-91C3-E64A-A2AB-FAC7B626F17F}" type="presOf" srcId="{B601671E-3670-B549-9299-19CAC86DB036}" destId="{30537F56-CCBC-B94B-93DE-643D9C4CF4B6}" srcOrd="1" destOrd="1" presId="urn:microsoft.com/office/officeart/2005/8/layout/vList4"/>
    <dgm:cxn modelId="{CAD52C95-93F8-5E45-A7F4-4A2C02650B31}" srcId="{C9C8700A-8358-E54D-9EFA-9B615132FFAD}" destId="{B601671E-3670-B549-9299-19CAC86DB036}" srcOrd="0" destOrd="0" parTransId="{6CE4C5A4-C3EF-9746-BC99-124919F57029}" sibTransId="{1D0EB8E7-56D4-7942-B278-82F413145A7C}"/>
    <dgm:cxn modelId="{CBA9509A-9643-1244-810D-09F4F18F1C1C}" type="presOf" srcId="{35A8A8DB-A5FB-264F-B558-D12CBAFE01AD}" destId="{64D2F51C-6B56-D24D-8674-0A00BDE7D270}" srcOrd="0" destOrd="2" presId="urn:microsoft.com/office/officeart/2005/8/layout/vList4"/>
    <dgm:cxn modelId="{42FC949A-D672-EC4F-91E5-C05E1197CB70}" srcId="{36C0016F-BF70-9341-9B06-91889515E906}" destId="{4209C053-01F8-7945-9977-D9F9350FEB01}" srcOrd="2" destOrd="0" parTransId="{2235216D-E5DE-FB46-82BB-A2A80BFC7297}" sibTransId="{B9D05A7B-D18B-C346-838F-55206BF3EA08}"/>
    <dgm:cxn modelId="{9ED93A9B-9CF3-3D45-96DB-F0E75D58FD83}" srcId="{714D0CF1-3657-214C-A17F-8B7CAD873D22}" destId="{8AFCC83D-DCDA-4D4A-B0BE-2C15B7571C14}" srcOrd="1" destOrd="0" parTransId="{C5F81AFB-C30B-584E-A119-3C2437D39290}" sibTransId="{59790CCD-F7E7-F24A-8456-0478F049847A}"/>
    <dgm:cxn modelId="{0AD83DA0-3F0E-6F44-A5F7-F79260DEDDB1}" srcId="{478A5502-B997-CF45-9921-BF6A3E51BB44}" destId="{1AF3CFE4-3120-E041-A3A0-04EFB090D4F2}" srcOrd="0" destOrd="0" parTransId="{EAF45F9D-8356-D24E-9BE4-41CB07BEF9FC}" sibTransId="{A1EE5C60-E75D-4346-BB43-000D05F18262}"/>
    <dgm:cxn modelId="{B9079FA6-F894-C849-8FD1-0EF944A1A89A}" type="presOf" srcId="{BF805704-276D-CC49-973C-F35DE124CD9B}" destId="{6F4FEC58-844F-A14C-982A-3703C79E56A4}" srcOrd="1" destOrd="1" presId="urn:microsoft.com/office/officeart/2005/8/layout/vList4"/>
    <dgm:cxn modelId="{09B100AA-1EFC-7047-973E-7CE0EC4244F4}" type="presOf" srcId="{2F052178-24E0-C242-9EEB-A93BAFDE17CA}" destId="{1431DA78-827E-CB4C-81EE-7C2EAA256CB9}" srcOrd="0" destOrd="0" presId="urn:microsoft.com/office/officeart/2005/8/layout/vList4"/>
    <dgm:cxn modelId="{DE7334AA-E440-D341-B56B-F950DCB787BE}" srcId="{36C0016F-BF70-9341-9B06-91889515E906}" destId="{5D604294-8D18-1747-9B27-B723A006C5C6}" srcOrd="0" destOrd="0" parTransId="{55D0FEC0-5033-7448-AEFB-89A6F210A3D9}" sibTransId="{05F252B4-5AE3-9C4B-AB0A-9679239DCDF3}"/>
    <dgm:cxn modelId="{1F13AFAB-57D7-4645-925B-4F1A2537D4C7}" srcId="{2F052178-24E0-C242-9EEB-A93BAFDE17CA}" destId="{36C0016F-BF70-9341-9B06-91889515E906}" srcOrd="0" destOrd="0" parTransId="{1AD11985-00D6-4142-B96D-37FB07FF8C6E}" sibTransId="{CEDD1E4A-001F-424E-BA94-6A5654D8FCA3}"/>
    <dgm:cxn modelId="{95C1AAAE-1C69-1A4D-BDEA-B83B058E360A}" type="presOf" srcId="{1AF3CFE4-3120-E041-A3A0-04EFB090D4F2}" destId="{F25ABC41-992E-6844-B548-7332D5EF7E0F}" srcOrd="1" destOrd="1" presId="urn:microsoft.com/office/officeart/2005/8/layout/vList4"/>
    <dgm:cxn modelId="{B559BABD-1A72-9942-A92A-E0E77ADE2650}" type="presOf" srcId="{16A74DDD-2187-884B-98FE-71BFB32AC1F7}" destId="{F25ABC41-992E-6844-B548-7332D5EF7E0F}" srcOrd="1" destOrd="3" presId="urn:microsoft.com/office/officeart/2005/8/layout/vList4"/>
    <dgm:cxn modelId="{3F3276C5-7F0D-C640-AD44-9406B7A55692}" type="presOf" srcId="{4209C053-01F8-7945-9977-D9F9350FEB01}" destId="{3856562D-E9C6-3B47-8E83-12CA8B3E6F54}" srcOrd="0" destOrd="3" presId="urn:microsoft.com/office/officeart/2005/8/layout/vList4"/>
    <dgm:cxn modelId="{1D7B5DCD-4B75-AD43-B146-8312D4CDE770}" srcId="{478A5502-B997-CF45-9921-BF6A3E51BB44}" destId="{0FAF466C-B793-7E48-BF5A-C5E077817262}" srcOrd="1" destOrd="0" parTransId="{F7E5EB40-8435-A84D-9454-EC09283A9CA5}" sibTransId="{F36C7D00-CA9B-F646-90F5-A9D9F291AAF1}"/>
    <dgm:cxn modelId="{57148CD0-ADB9-D042-91E3-F6761AC14F56}" type="presOf" srcId="{4805BC22-901A-524F-9EFE-AE4055F362C4}" destId="{3856562D-E9C6-3B47-8E83-12CA8B3E6F54}" srcOrd="0" destOrd="4" presId="urn:microsoft.com/office/officeart/2005/8/layout/vList4"/>
    <dgm:cxn modelId="{468F9AD4-B3E2-A540-AF86-461B6764DFEC}" type="presOf" srcId="{36C0016F-BF70-9341-9B06-91889515E906}" destId="{3856562D-E9C6-3B47-8E83-12CA8B3E6F54}" srcOrd="0" destOrd="0" presId="urn:microsoft.com/office/officeart/2005/8/layout/vList4"/>
    <dgm:cxn modelId="{B214A3D6-B40C-8642-A6E8-ECFDE7CBF69A}" type="presOf" srcId="{1AF3CFE4-3120-E041-A3A0-04EFB090D4F2}" destId="{9DA47A34-BD39-F546-8BC0-603073DC1D44}" srcOrd="0" destOrd="1" presId="urn:microsoft.com/office/officeart/2005/8/layout/vList4"/>
    <dgm:cxn modelId="{33E792D8-1819-734B-A136-6B46318A5278}" srcId="{02BA3B6E-4819-A745-B29D-3D6403809241}" destId="{AC044B09-B936-C748-B335-6D18A69DD204}" srcOrd="1" destOrd="0" parTransId="{76654555-683F-0A4A-9946-2B7E3E5BE17E}" sibTransId="{640D7209-DC14-6442-84C8-31E8D16D4E43}"/>
    <dgm:cxn modelId="{2FF8D1DB-76AA-1846-81EF-B7AD1A6D0EC3}" type="presOf" srcId="{35A8A8DB-A5FB-264F-B558-D12CBAFE01AD}" destId="{30537F56-CCBC-B94B-93DE-643D9C4CF4B6}" srcOrd="1" destOrd="2" presId="urn:microsoft.com/office/officeart/2005/8/layout/vList4"/>
    <dgm:cxn modelId="{AB5C7CE3-8C4A-8B43-890B-401A827C6B24}" type="presOf" srcId="{8AFCC83D-DCDA-4D4A-B0BE-2C15B7571C14}" destId="{6F4FEC58-844F-A14C-982A-3703C79E56A4}" srcOrd="1" destOrd="2" presId="urn:microsoft.com/office/officeart/2005/8/layout/vList4"/>
    <dgm:cxn modelId="{01E851E5-A494-6D40-8DAE-E65188A8C6AD}" type="presOf" srcId="{BF805704-276D-CC49-973C-F35DE124CD9B}" destId="{F36CA254-AE08-6447-9D02-0BC6B7F7E021}" srcOrd="0" destOrd="1" presId="urn:microsoft.com/office/officeart/2005/8/layout/vList4"/>
    <dgm:cxn modelId="{2658AEE5-D946-9C47-B50B-FF3787A410ED}" type="presOf" srcId="{0FAF466C-B793-7E48-BF5A-C5E077817262}" destId="{F25ABC41-992E-6844-B548-7332D5EF7E0F}" srcOrd="1" destOrd="2" presId="urn:microsoft.com/office/officeart/2005/8/layout/vList4"/>
    <dgm:cxn modelId="{7092B7E5-7B81-F44D-8BA0-808F78C3E7E2}" srcId="{478A5502-B997-CF45-9921-BF6A3E51BB44}" destId="{16A74DDD-2187-884B-98FE-71BFB32AC1F7}" srcOrd="2" destOrd="0" parTransId="{00DF53BA-B1D1-0040-BECC-AEB0D7551BAC}" sibTransId="{84B4D5DB-CCF0-E545-8ABF-0C0FFEA8521C}"/>
    <dgm:cxn modelId="{D212E2EB-97AD-9744-905F-D29A16631971}" type="presOf" srcId="{C2E6F68F-2D84-D843-B2CE-FAA4DEFE6846}" destId="{3FEAE81E-7842-494D-86C9-EC961D5E9E19}" srcOrd="0" destOrd="1" presId="urn:microsoft.com/office/officeart/2005/8/layout/vList4"/>
    <dgm:cxn modelId="{0D1703EC-7EEB-EF45-93ED-BB3FB9935391}" type="presOf" srcId="{478A5502-B997-CF45-9921-BF6A3E51BB44}" destId="{F25ABC41-992E-6844-B548-7332D5EF7E0F}" srcOrd="1" destOrd="0" presId="urn:microsoft.com/office/officeart/2005/8/layout/vList4"/>
    <dgm:cxn modelId="{D67CE11D-9F8D-E141-9AFD-93DAC485148B}" type="presParOf" srcId="{1431DA78-827E-CB4C-81EE-7C2EAA256CB9}" destId="{F64706A3-D0CA-564D-86FD-746BC4AFFF86}" srcOrd="0" destOrd="0" presId="urn:microsoft.com/office/officeart/2005/8/layout/vList4"/>
    <dgm:cxn modelId="{83F245F5-C7FB-4248-A7B3-0BBE307D403B}" type="presParOf" srcId="{F64706A3-D0CA-564D-86FD-746BC4AFFF86}" destId="{3856562D-E9C6-3B47-8E83-12CA8B3E6F54}" srcOrd="0" destOrd="0" presId="urn:microsoft.com/office/officeart/2005/8/layout/vList4"/>
    <dgm:cxn modelId="{5FC878CC-ED54-AA42-8341-A62D3B4A5233}" type="presParOf" srcId="{F64706A3-D0CA-564D-86FD-746BC4AFFF86}" destId="{5AF333D5-8F0B-4540-AAE3-44224F97EF29}" srcOrd="1" destOrd="0" presId="urn:microsoft.com/office/officeart/2005/8/layout/vList4"/>
    <dgm:cxn modelId="{7832D73F-85E6-A642-99AD-CEDC7C6A2A84}" type="presParOf" srcId="{F64706A3-D0CA-564D-86FD-746BC4AFFF86}" destId="{10B01C80-FDD3-8D41-8258-36490B6BB587}" srcOrd="2" destOrd="0" presId="urn:microsoft.com/office/officeart/2005/8/layout/vList4"/>
    <dgm:cxn modelId="{21EBD9A8-D4E6-0B43-BFC1-0BA753E351AD}" type="presParOf" srcId="{1431DA78-827E-CB4C-81EE-7C2EAA256CB9}" destId="{1B6D4F49-DEC9-5042-8619-890E13EB8D15}" srcOrd="1" destOrd="0" presId="urn:microsoft.com/office/officeart/2005/8/layout/vList4"/>
    <dgm:cxn modelId="{09BED6DE-B7A9-F043-B47C-17A0B116F181}" type="presParOf" srcId="{1431DA78-827E-CB4C-81EE-7C2EAA256CB9}" destId="{C28CE75C-36F2-0F4A-8E7B-91BC5DC3709D}" srcOrd="2" destOrd="0" presId="urn:microsoft.com/office/officeart/2005/8/layout/vList4"/>
    <dgm:cxn modelId="{05697DBE-C878-FB41-8E05-710DBA1B2B60}" type="presParOf" srcId="{C28CE75C-36F2-0F4A-8E7B-91BC5DC3709D}" destId="{3FEAE81E-7842-494D-86C9-EC961D5E9E19}" srcOrd="0" destOrd="0" presId="urn:microsoft.com/office/officeart/2005/8/layout/vList4"/>
    <dgm:cxn modelId="{2804893E-CAB1-4743-B9CB-61D897BA2779}" type="presParOf" srcId="{C28CE75C-36F2-0F4A-8E7B-91BC5DC3709D}" destId="{09F7F977-C0A0-F947-B539-455299243068}" srcOrd="1" destOrd="0" presId="urn:microsoft.com/office/officeart/2005/8/layout/vList4"/>
    <dgm:cxn modelId="{ABCB0724-09A7-AC4A-AEE1-674442355082}" type="presParOf" srcId="{C28CE75C-36F2-0F4A-8E7B-91BC5DC3709D}" destId="{AB5F2F4C-37A3-5A42-AE20-86DC29C83B28}" srcOrd="2" destOrd="0" presId="urn:microsoft.com/office/officeart/2005/8/layout/vList4"/>
    <dgm:cxn modelId="{2BC4B6A8-48DC-3245-B306-783D6F98A7C5}" type="presParOf" srcId="{1431DA78-827E-CB4C-81EE-7C2EAA256CB9}" destId="{B6C88096-4499-7F48-928F-1C041D3E5AE6}" srcOrd="3" destOrd="0" presId="urn:microsoft.com/office/officeart/2005/8/layout/vList4"/>
    <dgm:cxn modelId="{A46B6E6A-12B8-7C4A-9AC3-43F39EC4A75B}" type="presParOf" srcId="{1431DA78-827E-CB4C-81EE-7C2EAA256CB9}" destId="{7548085A-11DC-824B-83F7-D011562C064E}" srcOrd="4" destOrd="0" presId="urn:microsoft.com/office/officeart/2005/8/layout/vList4"/>
    <dgm:cxn modelId="{B533AD4E-1BCF-4F4D-8B2F-3A06E8993B71}" type="presParOf" srcId="{7548085A-11DC-824B-83F7-D011562C064E}" destId="{F36CA254-AE08-6447-9D02-0BC6B7F7E021}" srcOrd="0" destOrd="0" presId="urn:microsoft.com/office/officeart/2005/8/layout/vList4"/>
    <dgm:cxn modelId="{6AF6A56A-F3E1-2544-BC7E-D58EDF530F55}" type="presParOf" srcId="{7548085A-11DC-824B-83F7-D011562C064E}" destId="{CCF72F84-341F-444E-A05D-0B0ADEB82934}" srcOrd="1" destOrd="0" presId="urn:microsoft.com/office/officeart/2005/8/layout/vList4"/>
    <dgm:cxn modelId="{9734AC5E-EB69-314D-9F5F-32A29099445C}" type="presParOf" srcId="{7548085A-11DC-824B-83F7-D011562C064E}" destId="{6F4FEC58-844F-A14C-982A-3703C79E56A4}" srcOrd="2" destOrd="0" presId="urn:microsoft.com/office/officeart/2005/8/layout/vList4"/>
    <dgm:cxn modelId="{3B0809D2-4471-5A4D-8A5B-26E7120DD5AF}" type="presParOf" srcId="{1431DA78-827E-CB4C-81EE-7C2EAA256CB9}" destId="{1E0E863F-FED8-3A46-90F9-EFFF287B432A}" srcOrd="5" destOrd="0" presId="urn:microsoft.com/office/officeart/2005/8/layout/vList4"/>
    <dgm:cxn modelId="{BD00A6DC-901A-2A4C-B250-FF6C01B792DF}" type="presParOf" srcId="{1431DA78-827E-CB4C-81EE-7C2EAA256CB9}" destId="{40984D33-ED04-8E4C-91DD-D9879C756F73}" srcOrd="6" destOrd="0" presId="urn:microsoft.com/office/officeart/2005/8/layout/vList4"/>
    <dgm:cxn modelId="{498E28D1-6846-4147-8807-5E54EC8A4227}" type="presParOf" srcId="{40984D33-ED04-8E4C-91DD-D9879C756F73}" destId="{9DA47A34-BD39-F546-8BC0-603073DC1D44}" srcOrd="0" destOrd="0" presId="urn:microsoft.com/office/officeart/2005/8/layout/vList4"/>
    <dgm:cxn modelId="{5066ACE4-BF21-4340-BD57-09E4E718847B}" type="presParOf" srcId="{40984D33-ED04-8E4C-91DD-D9879C756F73}" destId="{6758F098-AC83-DF4B-8764-1B16C7438666}" srcOrd="1" destOrd="0" presId="urn:microsoft.com/office/officeart/2005/8/layout/vList4"/>
    <dgm:cxn modelId="{1D79C8CD-9E47-8E41-B950-2D8CC2EA79D6}" type="presParOf" srcId="{40984D33-ED04-8E4C-91DD-D9879C756F73}" destId="{F25ABC41-992E-6844-B548-7332D5EF7E0F}" srcOrd="2" destOrd="0" presId="urn:microsoft.com/office/officeart/2005/8/layout/vList4"/>
    <dgm:cxn modelId="{95FD66FE-A7C2-DD46-A307-29AAE95BCD08}" type="presParOf" srcId="{1431DA78-827E-CB4C-81EE-7C2EAA256CB9}" destId="{5A7995F6-0C15-184C-A56D-D44CD55EFAAA}" srcOrd="7" destOrd="0" presId="urn:microsoft.com/office/officeart/2005/8/layout/vList4"/>
    <dgm:cxn modelId="{619B00E5-A220-8445-BB8E-AAD8CF891CE3}" type="presParOf" srcId="{1431DA78-827E-CB4C-81EE-7C2EAA256CB9}" destId="{59F7EF24-7679-1745-8435-EE6536FD28AE}" srcOrd="8" destOrd="0" presId="urn:microsoft.com/office/officeart/2005/8/layout/vList4"/>
    <dgm:cxn modelId="{36AF4CE6-E1AB-0A41-9EDE-A71FE289C2AD}" type="presParOf" srcId="{59F7EF24-7679-1745-8435-EE6536FD28AE}" destId="{64D2F51C-6B56-D24D-8674-0A00BDE7D270}" srcOrd="0" destOrd="0" presId="urn:microsoft.com/office/officeart/2005/8/layout/vList4"/>
    <dgm:cxn modelId="{063963E9-2366-F94B-8BE5-5A9119312917}" type="presParOf" srcId="{59F7EF24-7679-1745-8435-EE6536FD28AE}" destId="{74E3683B-91DB-4F4C-ABAF-A3BD128529EC}" srcOrd="1" destOrd="0" presId="urn:microsoft.com/office/officeart/2005/8/layout/vList4"/>
    <dgm:cxn modelId="{FD00C983-64A8-2C40-89D7-1AB223022C5B}" type="presParOf" srcId="{59F7EF24-7679-1745-8435-EE6536FD28AE}" destId="{30537F56-CCBC-B94B-93DE-643D9C4CF4B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6562D-E9C6-3B47-8E83-12CA8B3E6F54}">
      <dsp:nvSpPr>
        <dsp:cNvPr id="0" name=""/>
        <dsp:cNvSpPr/>
      </dsp:nvSpPr>
      <dsp:spPr>
        <a:xfrm>
          <a:off x="788412" y="60158"/>
          <a:ext cx="4653927" cy="1199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Helvetica" pitchFamily="2" charset="0"/>
            </a:rPr>
            <a:t>2D RGB Imaging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5 side views + 1 top view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366 plants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236 genotypes from SAP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3 timepoints</a:t>
          </a:r>
        </a:p>
      </dsp:txBody>
      <dsp:txXfrm>
        <a:off x="1818836" y="60158"/>
        <a:ext cx="3623503" cy="1199714"/>
      </dsp:txXfrm>
    </dsp:sp>
    <dsp:sp modelId="{5AF333D5-8F0B-4540-AAE3-44224F97EF29}">
      <dsp:nvSpPr>
        <dsp:cNvPr id="0" name=""/>
        <dsp:cNvSpPr/>
      </dsp:nvSpPr>
      <dsp:spPr>
        <a:xfrm>
          <a:off x="149568" y="35156"/>
          <a:ext cx="1665208" cy="132003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4394" t="-42983" r="3382" b="-32243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AE81E-7842-494D-86C9-EC961D5E9E19}">
      <dsp:nvSpPr>
        <dsp:cNvPr id="0" name=""/>
        <dsp:cNvSpPr/>
      </dsp:nvSpPr>
      <dsp:spPr>
        <a:xfrm>
          <a:off x="788412" y="1500161"/>
          <a:ext cx="4653927" cy="1199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Helvetica" pitchFamily="2" charset="0"/>
            </a:rPr>
            <a:t>3D Reconstruction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Image segmentation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Voxel carving</a:t>
          </a:r>
        </a:p>
      </dsp:txBody>
      <dsp:txXfrm>
        <a:off x="1818836" y="1500161"/>
        <a:ext cx="3623503" cy="1199714"/>
      </dsp:txXfrm>
    </dsp:sp>
    <dsp:sp modelId="{09F7F977-C0A0-F947-B539-455299243068}">
      <dsp:nvSpPr>
        <dsp:cNvPr id="0" name=""/>
        <dsp:cNvSpPr/>
      </dsp:nvSpPr>
      <dsp:spPr>
        <a:xfrm>
          <a:off x="161290" y="1440003"/>
          <a:ext cx="1665208" cy="132003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5344" t="-1630" r="19656" b="2627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CA254-AE08-6447-9D02-0BC6B7F7E021}">
      <dsp:nvSpPr>
        <dsp:cNvPr id="0" name=""/>
        <dsp:cNvSpPr/>
      </dsp:nvSpPr>
      <dsp:spPr>
        <a:xfrm>
          <a:off x="788412" y="2940165"/>
          <a:ext cx="4653927" cy="1199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Helvetica" pitchFamily="2" charset="0"/>
            </a:rPr>
            <a:t>Skeletonization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Thin voxels classified as leaves or stem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Extract leaf position</a:t>
          </a:r>
        </a:p>
      </dsp:txBody>
      <dsp:txXfrm>
        <a:off x="1818836" y="2940165"/>
        <a:ext cx="3623503" cy="1199714"/>
      </dsp:txXfrm>
    </dsp:sp>
    <dsp:sp modelId="{CCF72F84-341F-444E-A05D-0B0ADEB82934}">
      <dsp:nvSpPr>
        <dsp:cNvPr id="0" name=""/>
        <dsp:cNvSpPr/>
      </dsp:nvSpPr>
      <dsp:spPr>
        <a:xfrm>
          <a:off x="161290" y="2880006"/>
          <a:ext cx="1665208" cy="132003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5000" r="11830" b="-22524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47A34-BD39-F546-8BC0-603073DC1D44}">
      <dsp:nvSpPr>
        <dsp:cNvPr id="0" name=""/>
        <dsp:cNvSpPr/>
      </dsp:nvSpPr>
      <dsp:spPr>
        <a:xfrm>
          <a:off x="788412" y="4380168"/>
          <a:ext cx="4653927" cy="1199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Helvetica" pitchFamily="2" charset="0"/>
            </a:rPr>
            <a:t>Data 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Calculate difference of the angle between leaves from 180°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Remove extreme values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Summarize across timepoints</a:t>
          </a:r>
        </a:p>
      </dsp:txBody>
      <dsp:txXfrm>
        <a:off x="1818836" y="4380168"/>
        <a:ext cx="3623503" cy="1199714"/>
      </dsp:txXfrm>
    </dsp:sp>
    <dsp:sp modelId="{6758F098-AC83-DF4B-8764-1B16C7438666}">
      <dsp:nvSpPr>
        <dsp:cNvPr id="0" name=""/>
        <dsp:cNvSpPr/>
      </dsp:nvSpPr>
      <dsp:spPr>
        <a:xfrm>
          <a:off x="161290" y="4320010"/>
          <a:ext cx="1665208" cy="1320031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2F51C-6B56-D24D-8674-0A00BDE7D270}">
      <dsp:nvSpPr>
        <dsp:cNvPr id="0" name=""/>
        <dsp:cNvSpPr/>
      </dsp:nvSpPr>
      <dsp:spPr>
        <a:xfrm>
          <a:off x="788412" y="5820172"/>
          <a:ext cx="4653927" cy="1199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Helvetica" pitchFamily="2" charset="0"/>
            </a:rPr>
            <a:t>Quantitative Genetic Analysis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Estimate heritability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Helvetica" pitchFamily="2" charset="0"/>
            </a:rPr>
            <a:t>Resampling </a:t>
          </a:r>
          <a:r>
            <a:rPr lang="en-US" sz="1400" kern="1200" dirty="0" err="1">
              <a:latin typeface="Helvetica" pitchFamily="2" charset="0"/>
            </a:rPr>
            <a:t>FarmCPU</a:t>
          </a:r>
          <a:r>
            <a:rPr lang="en-US" sz="1400" kern="1200" dirty="0">
              <a:latin typeface="Helvetica" pitchFamily="2" charset="0"/>
            </a:rPr>
            <a:t> GWAS</a:t>
          </a:r>
        </a:p>
      </dsp:txBody>
      <dsp:txXfrm>
        <a:off x="1818836" y="5820172"/>
        <a:ext cx="3623503" cy="1199714"/>
      </dsp:txXfrm>
    </dsp:sp>
    <dsp:sp modelId="{74E3683B-91DB-4F4C-ABAF-A3BD128529EC}">
      <dsp:nvSpPr>
        <dsp:cNvPr id="0" name=""/>
        <dsp:cNvSpPr/>
      </dsp:nvSpPr>
      <dsp:spPr>
        <a:xfrm>
          <a:off x="161290" y="5760013"/>
          <a:ext cx="1665208" cy="1320031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EF87B-AA67-814E-96F4-E60A00E80C19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4875" y="1143000"/>
            <a:ext cx="2508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78730-B47F-6D40-A883-1539B56B8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5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78730-B47F-6D40-A883-1539B56B8E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7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1197187"/>
            <a:ext cx="5052060" cy="2546773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842174"/>
            <a:ext cx="4457700" cy="1766146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3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7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389467"/>
            <a:ext cx="1281589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389467"/>
            <a:ext cx="3770471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3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1823722"/>
            <a:ext cx="5126355" cy="3042919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4895429"/>
            <a:ext cx="5126355" cy="1600199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>
                    <a:tint val="82000"/>
                  </a:schemeClr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82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82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5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1947333"/>
            <a:ext cx="252603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1947333"/>
            <a:ext cx="252603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1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389468"/>
            <a:ext cx="5126355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1793241"/>
            <a:ext cx="2514421" cy="878839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2672080"/>
            <a:ext cx="251442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1793241"/>
            <a:ext cx="2526804" cy="878839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2672080"/>
            <a:ext cx="252680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8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87680"/>
            <a:ext cx="1916966" cy="170688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1053255"/>
            <a:ext cx="3008948" cy="5198533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194560"/>
            <a:ext cx="1916966" cy="4065694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87680"/>
            <a:ext cx="1916966" cy="170688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1053255"/>
            <a:ext cx="3008948" cy="5198533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194560"/>
            <a:ext cx="1916966" cy="4065694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9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389468"/>
            <a:ext cx="5126355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1947333"/>
            <a:ext cx="5126355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2" y="6780108"/>
            <a:ext cx="133731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3653F1-585E-0447-9DDD-654682C23EF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6780108"/>
            <a:ext cx="200596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6780108"/>
            <a:ext cx="133731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7C91D-5C3A-B74B-964C-22FDEB830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B66E90B-EE2A-C68D-BC88-B14066971B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069782"/>
              </p:ext>
            </p:extLst>
          </p:nvPr>
        </p:nvGraphicFramePr>
        <p:xfrm>
          <a:off x="164122" y="117231"/>
          <a:ext cx="5603631" cy="708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BD82E0A-0352-70B8-0ECB-317D57C27B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39970" y="5891209"/>
            <a:ext cx="1645919" cy="1306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0E6D35-B3C5-D37F-ABAA-34A0B3796D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39970" y="4464958"/>
            <a:ext cx="1645919" cy="13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3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62</Words>
  <Application>Microsoft Macintosh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Jensina Davis</dc:creator>
  <cp:lastModifiedBy>Jensina Davis</cp:lastModifiedBy>
  <cp:revision>3</cp:revision>
  <dcterms:created xsi:type="dcterms:W3CDTF">2024-08-20T19:41:35Z</dcterms:created>
  <dcterms:modified xsi:type="dcterms:W3CDTF">2024-09-11T20:53:31Z</dcterms:modified>
</cp:coreProperties>
</file>